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46"/>
  </p:normalViewPr>
  <p:slideViewPr>
    <p:cSldViewPr snapToGrid="0" snapToObjects="1">
      <p:cViewPr varScale="1">
        <p:scale>
          <a:sx n="115" d="100"/>
          <a:sy n="115" d="100"/>
        </p:scale>
        <p:origin x="47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529026-21DC-1E4A-A40C-DCF952CDF8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CFEC3E-3F1A-D744-8C0A-9DBB94E72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EEB000-A44B-C549-B09B-9A8CCE82C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D262-D966-0F40-9388-13A8057DCDF0}" type="datetimeFigureOut">
              <a:rPr lang="es-ES" smtClean="0"/>
              <a:t>28/6/21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EAA138-B200-E44A-810F-1972688C0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023D0F-487F-0A41-89CF-ED3BF2774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591AA-1075-DB46-8F37-38E27D80B3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530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2849B0-E620-8C41-AD95-13B6CA1B4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AE1688-53AF-DF46-9651-CE3FF8202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30E426-F4F6-2046-8666-1ACA49861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D262-D966-0F40-9388-13A8057DCDF0}" type="datetimeFigureOut">
              <a:rPr lang="es-ES" smtClean="0"/>
              <a:t>28/6/21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9F5609-4700-E24C-9E11-FC528127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10D4BB-8223-E64C-B033-C5ADA42DB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591AA-1075-DB46-8F37-38E27D80B3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6518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F158878-70C1-5940-A1BB-6F5234F98B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9D91701-33DB-DC4D-B973-971A12EBA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423BCA-4349-9A45-8A93-7F33F5BC0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D262-D966-0F40-9388-13A8057DCDF0}" type="datetimeFigureOut">
              <a:rPr lang="es-ES" smtClean="0"/>
              <a:t>28/6/21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1DAA56-20FA-BE47-8634-2B747FF3A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979B11-FF2C-5E4E-A5F4-B107E7403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591AA-1075-DB46-8F37-38E27D80B3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60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6E587B-B329-0A48-BDB7-4FB9B648B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3707E5-6714-354D-AD74-479019110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CD117F-F8F8-3842-A6EB-8A5BD52E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D262-D966-0F40-9388-13A8057DCDF0}" type="datetimeFigureOut">
              <a:rPr lang="es-ES" smtClean="0"/>
              <a:t>28/6/21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C80540-DC7E-074D-AFB6-CFF416EBD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0F63BA-A1A6-9641-B360-BD148C549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591AA-1075-DB46-8F37-38E27D80B3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21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A7D99D-273A-6747-B392-EA0D67465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5A182C-B93C-1043-ABBD-A7B0142BF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947DC8-4AC0-7148-A570-469E299C0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D262-D966-0F40-9388-13A8057DCDF0}" type="datetimeFigureOut">
              <a:rPr lang="es-ES" smtClean="0"/>
              <a:t>28/6/21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B09362-8118-9F4C-83C2-FD4B6C046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5BF0E6-896A-5745-8B5C-238B0A404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591AA-1075-DB46-8F37-38E27D80B3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736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D61D91-BC8D-934B-B417-8975894C1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8F7D91-FBFE-B548-AD83-90B60899FC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27ADDC-B95F-8642-B198-B08FE11CF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4C264D0-C377-9C44-A8FD-00AA16A3F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D262-D966-0F40-9388-13A8057DCDF0}" type="datetimeFigureOut">
              <a:rPr lang="es-ES" smtClean="0"/>
              <a:t>28/6/21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976984-DC47-A74D-A921-51546DAC7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8880145-50C4-C04F-BB03-A1B9E918D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591AA-1075-DB46-8F37-38E27D80B3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350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B7CF5-3966-704A-9213-9777C289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A48111-7A8E-DB41-9164-95891AD32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34A16C-8F91-284F-A92F-98ED1FC5C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2DF99B-FD94-A44E-A951-A934890A4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A799082-AA35-BA4C-BC85-E046CC1CC6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2DE372A-C23F-1B40-9001-6226CDAA4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D262-D966-0F40-9388-13A8057DCDF0}" type="datetimeFigureOut">
              <a:rPr lang="es-ES" smtClean="0"/>
              <a:t>28/6/21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32408B6-BFEE-A142-8AD6-26FE18F95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F4F4D84-E296-1745-90E8-5FF8B3BA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591AA-1075-DB46-8F37-38E27D80B3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820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37B65A-6F83-BC4D-B1E7-A69E75BB5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1B16A25-ED50-2847-9408-9B0A34114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D262-D966-0F40-9388-13A8057DCDF0}" type="datetimeFigureOut">
              <a:rPr lang="es-ES" smtClean="0"/>
              <a:t>28/6/21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461212C-0FC4-8747-AC2A-2AEE3FA3B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5E422F2-CB23-3549-8404-AFAD99B89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591AA-1075-DB46-8F37-38E27D80B3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3033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BB57B04-68AA-F149-9373-D5A10D83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D262-D966-0F40-9388-13A8057DCDF0}" type="datetimeFigureOut">
              <a:rPr lang="es-ES" smtClean="0"/>
              <a:t>28/6/21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EDD933-F4AB-984C-8E81-57C78A1DC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712D804-F18A-9C4D-ADF9-C2FDB4E19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591AA-1075-DB46-8F37-38E27D80B3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206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9B6A1-FB3D-E740-A257-9B1185898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539E5A-C20F-FE46-B39C-FA483366A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F7D47E-A43B-C74F-B978-7D07A07F1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9F07D8-B38C-8043-A626-0EDA67009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D262-D966-0F40-9388-13A8057DCDF0}" type="datetimeFigureOut">
              <a:rPr lang="es-ES" smtClean="0"/>
              <a:t>28/6/21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1EB2A1-5E77-8E41-A657-0A927234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070B88-309F-ED4D-9B89-7E1FBD861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591AA-1075-DB46-8F37-38E27D80B3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6176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6AD852-31FC-5C4D-A22B-38130BDAE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B6FFD2C-428C-DF47-8D73-AC339F575C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1059053-CA49-C948-A714-3740EF1F7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7BE7F3-50CA-D242-B0E0-971C8368E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D262-D966-0F40-9388-13A8057DCDF0}" type="datetimeFigureOut">
              <a:rPr lang="es-ES" smtClean="0"/>
              <a:t>28/6/21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0D8B38-B86B-C049-9B2B-087F290C7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5D37079-5B26-814A-AF0A-52E08A098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591AA-1075-DB46-8F37-38E27D80B3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1922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47DB5A1-39B3-6B46-BD5D-FBDF303FB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593A2C-4DBE-5C43-B465-A844D42D6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761EED-C665-844B-90D0-784EAF6A22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DD262-D966-0F40-9388-13A8057DCDF0}" type="datetimeFigureOut">
              <a:rPr lang="es-ES" smtClean="0"/>
              <a:t>28/6/21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F225EB-7A8F-5B43-A1CA-D6BED8168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52ECEF-BB5B-2D44-8073-264D1A907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591AA-1075-DB46-8F37-38E27D80B3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263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BFE15D2-F3A5-6749-9020-B36A0DCA6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552" y="0"/>
            <a:ext cx="8980448" cy="505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516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1</cp:revision>
  <dcterms:created xsi:type="dcterms:W3CDTF">2021-06-28T14:24:02Z</dcterms:created>
  <dcterms:modified xsi:type="dcterms:W3CDTF">2021-06-28T14:25:07Z</dcterms:modified>
</cp:coreProperties>
</file>